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5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621"/>
    <p:restoredTop sz="94747"/>
  </p:normalViewPr>
  <p:slideViewPr>
    <p:cSldViewPr snapToGrid="0" snapToObjects="1">
      <p:cViewPr>
        <p:scale>
          <a:sx n="127" d="100"/>
          <a:sy n="127" d="100"/>
        </p:scale>
        <p:origin x="2072" y="1144"/>
      </p:cViewPr>
      <p:guideLst>
        <p:guide orient="horz" pos="247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2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0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1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2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2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6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4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6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2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10B91-3F61-2942-9485-30B0C942B8E2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8C09-41C7-C048-81EA-DE1A70A37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3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903974" y="1235947"/>
            <a:ext cx="8970868" cy="5374918"/>
          </a:xfrm>
          <a:prstGeom prst="ellipse">
            <a:avLst/>
          </a:prstGeom>
          <a:solidFill>
            <a:srgbClr val="B450FF">
              <a:alpha val="6000"/>
            </a:srgbClr>
          </a:solidFill>
          <a:ln w="47625">
            <a:solidFill>
              <a:srgbClr val="B45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96000" y="2270926"/>
            <a:ext cx="5298832" cy="3326005"/>
          </a:xfrm>
          <a:prstGeom prst="ellipse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103406" y="2605414"/>
            <a:ext cx="4150748" cy="2586286"/>
          </a:xfrm>
          <a:prstGeom prst="ellipse">
            <a:avLst/>
          </a:prstGeom>
          <a:solidFill>
            <a:schemeClr val="accent1">
              <a:lumMod val="60000"/>
              <a:lumOff val="40000"/>
              <a:alpha val="48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19625523">
            <a:off x="5946893" y="3979099"/>
            <a:ext cx="5206099" cy="1909976"/>
          </a:xfrm>
          <a:prstGeom prst="ellipse">
            <a:avLst/>
          </a:prstGeom>
          <a:solidFill>
            <a:srgbClr val="00B0F0">
              <a:alpha val="18000"/>
            </a:srgbClr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2743"/>
            <a:ext cx="9144000" cy="852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Deanery Website: for whom?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26724" y="1085221"/>
            <a:ext cx="11352943" cy="5613529"/>
          </a:xfrm>
          <a:prstGeom prst="roundRect">
            <a:avLst>
              <a:gd name="adj" fmla="val 2200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20291348">
            <a:off x="8727350" y="3685690"/>
            <a:ext cx="1923996" cy="958066"/>
          </a:xfrm>
          <a:prstGeom prst="ellipse">
            <a:avLst/>
          </a:prstGeom>
          <a:solidFill>
            <a:srgbClr val="FF0000">
              <a:alpha val="55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168025" y="3479108"/>
            <a:ext cx="1010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Deanery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Church-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goers</a:t>
            </a:r>
          </a:p>
        </p:txBody>
      </p:sp>
      <p:sp>
        <p:nvSpPr>
          <p:cNvPr id="10" name="TextBox 9"/>
          <p:cNvSpPr txBox="1"/>
          <p:nvPr/>
        </p:nvSpPr>
        <p:spPr>
          <a:xfrm rot="19610039">
            <a:off x="8891412" y="3784906"/>
            <a:ext cx="1028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Deanery </a:t>
            </a:r>
          </a:p>
          <a:p>
            <a:r>
              <a:rPr lang="en-US" dirty="0" smtClean="0"/>
              <a:t>Synod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 rot="1526397">
            <a:off x="4580585" y="1602538"/>
            <a:ext cx="4061711" cy="1116755"/>
          </a:xfrm>
          <a:prstGeom prst="ellipse">
            <a:avLst/>
          </a:prstGeom>
          <a:solidFill>
            <a:schemeClr val="accent6">
              <a:lumMod val="20000"/>
              <a:lumOff val="80000"/>
              <a:alpha val="31000"/>
            </a:scheme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92580" y="2113792"/>
            <a:ext cx="6852976" cy="3653962"/>
          </a:xfrm>
          <a:prstGeom prst="ellips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79736" y="3472160"/>
            <a:ext cx="923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Church-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goers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nearby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85813" y="3472159"/>
            <a:ext cx="1168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Interested parties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Nearby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06605">
            <a:off x="6088286" y="2007602"/>
            <a:ext cx="923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Seekers</a:t>
            </a:r>
          </a:p>
        </p:txBody>
      </p:sp>
      <p:sp>
        <p:nvSpPr>
          <p:cNvPr id="20" name="TextBox 19"/>
          <p:cNvSpPr txBox="1"/>
          <p:nvPr/>
        </p:nvSpPr>
        <p:spPr>
          <a:xfrm rot="19599044">
            <a:off x="6536708" y="4773133"/>
            <a:ext cx="27577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Officers, volunteers and </a:t>
            </a:r>
          </a:p>
          <a:p>
            <a:r>
              <a:rPr lang="en-US" sz="1400" dirty="0" smtClean="0">
                <a:solidFill>
                  <a:srgbClr val="00B0F0"/>
                </a:solidFill>
              </a:rPr>
              <a:t>target groups including special interests such as young people, admin, health and safety, personnel, IT, AV etc. etc..</a:t>
            </a:r>
            <a:endParaRPr lang="en-US" sz="1400" dirty="0">
              <a:solidFill>
                <a:srgbClr val="00B0F0"/>
              </a:solidFill>
            </a:endParaRPr>
          </a:p>
          <a:p>
            <a:endParaRPr lang="en-US" dirty="0" smtClean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478" y="3610659"/>
            <a:ext cx="1168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B450FF"/>
                </a:solidFill>
              </a:rPr>
              <a:t>Interested parties</a:t>
            </a:r>
          </a:p>
        </p:txBody>
      </p:sp>
      <p:sp>
        <p:nvSpPr>
          <p:cNvPr id="8" name="Oval 7"/>
          <p:cNvSpPr/>
          <p:nvPr/>
        </p:nvSpPr>
        <p:spPr>
          <a:xfrm>
            <a:off x="9753749" y="3617608"/>
            <a:ext cx="755008" cy="682046"/>
          </a:xfrm>
          <a:prstGeom prst="ellipse">
            <a:avLst/>
          </a:prstGeom>
          <a:solidFill>
            <a:srgbClr val="FF0000">
              <a:alpha val="60000"/>
            </a:srgb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753747" y="3738740"/>
            <a:ext cx="696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MPC</a:t>
            </a:r>
          </a:p>
        </p:txBody>
      </p:sp>
    </p:spTree>
    <p:extLst>
      <p:ext uri="{BB962C8B-B14F-4D97-AF65-F5344CB8AC3E}">
        <p14:creationId xmlns:p14="http://schemas.microsoft.com/office/powerpoint/2010/main" val="64368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50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Deanery Website: for whom?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Deanery Website</dc:title>
  <dc:creator>Mark Cheverton, Head @ Ashtead Tutor</dc:creator>
  <cp:lastModifiedBy>Mark Cheverton, Head @ Ashtead Tutor</cp:lastModifiedBy>
  <cp:revision>15</cp:revision>
  <dcterms:created xsi:type="dcterms:W3CDTF">2018-01-11T12:09:57Z</dcterms:created>
  <dcterms:modified xsi:type="dcterms:W3CDTF">2018-01-15T22:19:29Z</dcterms:modified>
</cp:coreProperties>
</file>